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B.A.1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</c:v>
                </c:pt>
                <c:pt idx="1">
                  <c:v>24.8</c:v>
                </c:pt>
                <c:pt idx="2">
                  <c:v>40.72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B.A.2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21</c:v>
                </c:pt>
                <c:pt idx="1">
                  <c:v>18.899999999999999</c:v>
                </c:pt>
                <c:pt idx="2">
                  <c:v>37.119999999999997</c:v>
                </c:pt>
                <c:pt idx="3">
                  <c:v>30.9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B.A.3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50.63</c:v>
                </c:pt>
                <c:pt idx="1">
                  <c:v>42</c:v>
                </c:pt>
                <c:pt idx="2">
                  <c:v>66.27</c:v>
                </c:pt>
                <c:pt idx="3">
                  <c:v>53.51</c:v>
                </c:pt>
                <c:pt idx="4">
                  <c:v>43.11</c:v>
                </c:pt>
              </c:numCache>
            </c:numRef>
          </c:val>
        </c:ser>
        <c:axId val="57779712"/>
        <c:axId val="60798848"/>
      </c:barChart>
      <c:catAx>
        <c:axId val="57779712"/>
        <c:scaling>
          <c:orientation val="minMax"/>
        </c:scaling>
        <c:axPos val="b"/>
        <c:tickLblPos val="nextTo"/>
        <c:crossAx val="60798848"/>
        <c:crosses val="autoZero"/>
        <c:auto val="1"/>
        <c:lblAlgn val="ctr"/>
        <c:lblOffset val="100"/>
      </c:catAx>
      <c:valAx>
        <c:axId val="60798848"/>
        <c:scaling>
          <c:orientation val="minMax"/>
        </c:scaling>
        <c:axPos val="l"/>
        <c:majorGridlines/>
        <c:numFmt formatCode="General" sourceLinked="1"/>
        <c:tickLblPos val="nextTo"/>
        <c:crossAx val="577797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18.5</c:v>
                </c:pt>
                <c:pt idx="2">
                  <c:v>27.14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26.69</c:v>
                </c:pt>
                <c:pt idx="1">
                  <c:v>26.8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1">
                  <c:v>25</c:v>
                </c:pt>
                <c:pt idx="2">
                  <c:v>40.44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1">
                  <c:v>50.44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 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2">
                  <c:v>61.11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 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</c:numCache>
            </c:numRef>
          </c:val>
        </c:ser>
        <c:axId val="60774656"/>
        <c:axId val="60897920"/>
      </c:barChart>
      <c:catAx>
        <c:axId val="60774656"/>
        <c:scaling>
          <c:orientation val="minMax"/>
        </c:scaling>
        <c:axPos val="b"/>
        <c:tickLblPos val="nextTo"/>
        <c:crossAx val="60897920"/>
        <c:crosses val="autoZero"/>
        <c:auto val="1"/>
        <c:lblAlgn val="ctr"/>
        <c:lblOffset val="100"/>
      </c:catAx>
      <c:valAx>
        <c:axId val="60897920"/>
        <c:scaling>
          <c:orientation val="minMax"/>
        </c:scaling>
        <c:axPos val="l"/>
        <c:majorGridlines/>
        <c:numFmt formatCode="General" sourceLinked="1"/>
        <c:tickLblPos val="nextTo"/>
        <c:crossAx val="607746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B.A.1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36.36</c:v>
                </c:pt>
                <c:pt idx="2">
                  <c:v>54.12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B.A.2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62.5</c:v>
                </c:pt>
                <c:pt idx="1">
                  <c:v>50</c:v>
                </c:pt>
                <c:pt idx="2">
                  <c:v>50</c:v>
                </c:pt>
                <c:pt idx="3">
                  <c:v>83.33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B.A.3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40</c:v>
                </c:pt>
                <c:pt idx="1">
                  <c:v>44.44</c:v>
                </c:pt>
                <c:pt idx="2">
                  <c:v>83.33</c:v>
                </c:pt>
                <c:pt idx="3">
                  <c:v>60</c:v>
                </c:pt>
                <c:pt idx="4">
                  <c:v>80</c:v>
                </c:pt>
              </c:numCache>
            </c:numRef>
          </c:val>
        </c:ser>
        <c:axId val="61040896"/>
        <c:axId val="61702912"/>
      </c:barChart>
      <c:catAx>
        <c:axId val="61040896"/>
        <c:scaling>
          <c:orientation val="minMax"/>
        </c:scaling>
        <c:axPos val="b"/>
        <c:tickLblPos val="nextTo"/>
        <c:crossAx val="61702912"/>
        <c:crosses val="autoZero"/>
        <c:auto val="1"/>
        <c:lblAlgn val="ctr"/>
        <c:lblOffset val="100"/>
      </c:catAx>
      <c:valAx>
        <c:axId val="61702912"/>
        <c:scaling>
          <c:orientation val="minMax"/>
        </c:scaling>
        <c:axPos val="l"/>
        <c:majorGridlines/>
        <c:numFmt formatCode="General" sourceLinked="1"/>
        <c:tickLblPos val="nextTo"/>
        <c:crossAx val="610408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44.44</c:v>
                </c:pt>
                <c:pt idx="1">
                  <c:v>22.22</c:v>
                </c:pt>
                <c:pt idx="2">
                  <c:v>15.38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85</c:v>
                </c:pt>
                <c:pt idx="1">
                  <c:v>22.22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1">
                  <c:v>50</c:v>
                </c:pt>
                <c:pt idx="2">
                  <c:v>33.33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1">
                  <c:v>100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5Sem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2">
                  <c:v>100</c:v>
                </c:pt>
              </c:numCache>
            </c:numRef>
          </c:val>
        </c:ser>
        <c:axId val="59634432"/>
        <c:axId val="59636352"/>
      </c:barChart>
      <c:catAx>
        <c:axId val="59634432"/>
        <c:scaling>
          <c:orientation val="minMax"/>
        </c:scaling>
        <c:axPos val="b"/>
        <c:tickLblPos val="nextTo"/>
        <c:crossAx val="59636352"/>
        <c:crosses val="autoZero"/>
        <c:auto val="1"/>
        <c:lblAlgn val="ctr"/>
        <c:lblOffset val="100"/>
      </c:catAx>
      <c:valAx>
        <c:axId val="59636352"/>
        <c:scaling>
          <c:orientation val="minMax"/>
        </c:scaling>
        <c:axPos val="l"/>
        <c:majorGridlines/>
        <c:numFmt formatCode="General" sourceLinked="1"/>
        <c:tickLblPos val="nextTo"/>
        <c:crossAx val="596344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B.COM.1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39.9</c:v>
                </c:pt>
                <c:pt idx="1">
                  <c:v>24.7</c:v>
                </c:pt>
                <c:pt idx="2">
                  <c:v>33.6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B.COM.2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29.9</c:v>
                </c:pt>
                <c:pt idx="1">
                  <c:v>42.8</c:v>
                </c:pt>
                <c:pt idx="2">
                  <c:v>45</c:v>
                </c:pt>
                <c:pt idx="3">
                  <c:v>60.78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axId val="62325120"/>
        <c:axId val="62326656"/>
      </c:barChart>
      <c:catAx>
        <c:axId val="62325120"/>
        <c:scaling>
          <c:orientation val="minMax"/>
        </c:scaling>
        <c:axPos val="b"/>
        <c:tickLblPos val="nextTo"/>
        <c:crossAx val="62326656"/>
        <c:crosses val="autoZero"/>
        <c:auto val="1"/>
        <c:lblAlgn val="ctr"/>
        <c:lblOffset val="100"/>
      </c:catAx>
      <c:valAx>
        <c:axId val="62326656"/>
        <c:scaling>
          <c:orientation val="minMax"/>
        </c:scaling>
        <c:axPos val="l"/>
        <c:majorGridlines/>
        <c:numFmt formatCode="General" sourceLinked="1"/>
        <c:tickLblPos val="nextTo"/>
        <c:crossAx val="623251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Sem 1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41.31</c:v>
                </c:pt>
                <c:pt idx="1">
                  <c:v>21.7</c:v>
                </c:pt>
                <c:pt idx="2">
                  <c:v>44.69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Sem 2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55.55</c:v>
                </c:pt>
                <c:pt idx="1">
                  <c:v>37.159999999999997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Sem 3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1">
                  <c:v>71.28</c:v>
                </c:pt>
                <c:pt idx="2">
                  <c:v>47.82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Sem4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1">
                  <c:v>63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</c:numCache>
            </c:numRef>
          </c:val>
        </c:ser>
        <c:axId val="62143872"/>
        <c:axId val="63934464"/>
      </c:barChart>
      <c:catAx>
        <c:axId val="62143872"/>
        <c:scaling>
          <c:orientation val="minMax"/>
        </c:scaling>
        <c:axPos val="b"/>
        <c:tickLblPos val="nextTo"/>
        <c:crossAx val="63934464"/>
        <c:crosses val="autoZero"/>
        <c:auto val="1"/>
        <c:lblAlgn val="ctr"/>
        <c:lblOffset val="100"/>
      </c:catAx>
      <c:valAx>
        <c:axId val="63934464"/>
        <c:scaling>
          <c:orientation val="minMax"/>
        </c:scaling>
        <c:axPos val="l"/>
        <c:majorGridlines/>
        <c:numFmt formatCode="General" sourceLinked="1"/>
        <c:tickLblPos val="nextTo"/>
        <c:crossAx val="621438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9F901-9E34-49A9-8EEF-3EEBCC74EF5D}" type="datetimeFigureOut">
              <a:rPr lang="en-US" smtClean="0"/>
              <a:t>24/04/2019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C90FD-5536-49A1-9C13-900F1B19A6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dirty="0" smtClean="0"/>
              <a:t>B.A. </a:t>
            </a:r>
            <a:r>
              <a:rPr lang="en-US" dirty="0" err="1" smtClean="0"/>
              <a:t>Comp.Eng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28956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524000" y="2133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/>
              <a:t>B.A. </a:t>
            </a:r>
            <a:r>
              <a:rPr lang="en-US" dirty="0" err="1" smtClean="0"/>
              <a:t>Comp.Eng</a:t>
            </a:r>
            <a:r>
              <a:rPr lang="en-US" dirty="0" smtClean="0"/>
              <a:t>.(</a:t>
            </a:r>
            <a:r>
              <a:rPr lang="en-US" dirty="0" err="1" smtClean="0"/>
              <a:t>Sem.System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B.A.Eng.Lit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B.A.Eng.Lit</a:t>
            </a:r>
            <a:r>
              <a:rPr lang="en-US" dirty="0" smtClean="0"/>
              <a:t>.(</a:t>
            </a:r>
            <a:r>
              <a:rPr lang="en-US" dirty="0" err="1" smtClean="0"/>
              <a:t>Sem.System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B.Com</a:t>
            </a:r>
            <a:r>
              <a:rPr lang="en-US" dirty="0" smtClean="0"/>
              <a:t>. </a:t>
            </a:r>
            <a:r>
              <a:rPr lang="en-US" dirty="0" err="1" smtClean="0"/>
              <a:t>Comp.Eng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B.COM. Eng (</a:t>
            </a:r>
            <a:r>
              <a:rPr lang="en-US" dirty="0" err="1" smtClean="0"/>
              <a:t>Sem</a:t>
            </a:r>
            <a:r>
              <a:rPr lang="en-US" dirty="0" smtClean="0"/>
              <a:t> Pattern)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27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B.A. Comp.Eng.</vt:lpstr>
      <vt:lpstr>B.A. Comp.Eng.(Sem.System)</vt:lpstr>
      <vt:lpstr>B.A.Eng.Lit.</vt:lpstr>
      <vt:lpstr>B.A.Eng.Lit.(Sem.System)</vt:lpstr>
      <vt:lpstr>B.Com. Comp.Eng.</vt:lpstr>
      <vt:lpstr>B.COM. Eng (Sem Pattern)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 Comp.Eng.</dc:title>
  <dc:creator>USER</dc:creator>
  <cp:lastModifiedBy>USER</cp:lastModifiedBy>
  <cp:revision>1</cp:revision>
  <dcterms:created xsi:type="dcterms:W3CDTF">2019-04-24T05:07:04Z</dcterms:created>
  <dcterms:modified xsi:type="dcterms:W3CDTF">2019-04-24T05:48:52Z</dcterms:modified>
</cp:coreProperties>
</file>